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99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8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3067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29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1097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474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764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561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605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93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94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3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574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505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333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241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44546-9455-4EBA-BDF8-1A36EB136505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D6071F3-9E9D-428E-8EB8-360EAB581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32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335796"/>
              </p:ext>
            </p:extLst>
          </p:nvPr>
        </p:nvGraphicFramePr>
        <p:xfrm>
          <a:off x="1315616" y="205275"/>
          <a:ext cx="7156580" cy="3638937"/>
        </p:xfrm>
        <a:graphic>
          <a:graphicData uri="http://schemas.openxmlformats.org/drawingml/2006/table">
            <a:tbl>
              <a:tblPr/>
              <a:tblGrid>
                <a:gridCol w="7156580">
                  <a:extLst>
                    <a:ext uri="{9D8B030D-6E8A-4147-A177-3AD203B41FA5}">
                      <a16:colId xmlns:a16="http://schemas.microsoft.com/office/drawing/2014/main" val="2133574697"/>
                    </a:ext>
                  </a:extLst>
                </a:gridCol>
              </a:tblGrid>
              <a:tr h="3638937">
                <a:tc>
                  <a:txBody>
                    <a:bodyPr/>
                    <a:lstStyle/>
                    <a:p>
                      <a:r>
                        <a:rPr lang="ru-RU" sz="1800" i="1" dirty="0">
                          <a:effectLst/>
                          <a:latin typeface="roboto"/>
                        </a:rPr>
                        <a:t>"Борьба с коррупцией должна стать подлинно общенациональным делом, а не предметом политических спекуляций, полем для популизма, политической эксплуатации, кампанейщины и </a:t>
                      </a:r>
                      <a:r>
                        <a:rPr lang="ru-RU" sz="1800" i="1" dirty="0" err="1">
                          <a:effectLst/>
                          <a:latin typeface="roboto"/>
                        </a:rPr>
                        <a:t>вброса</a:t>
                      </a:r>
                      <a:r>
                        <a:rPr lang="ru-RU" sz="1800" i="1" dirty="0">
                          <a:effectLst/>
                          <a:latin typeface="roboto"/>
                        </a:rPr>
                        <a:t> примитивных решений — например, призывов к массовым репрессиям. Те, кто громче всех кричат о засилье коррупции и требуют репрессий, одного не понимают: в условиях коррупции репрессии тоже могут стать предметом коррупции. И еще каким. Мало никому не покажется. Бороться с коррупцией надо последовательно и настойчиво. Нужно санкции повышать и добиться того, чтобы наказание за любое нарушение в этой сфере было неотвратимо"</a:t>
                      </a:r>
                      <a:r>
                        <a:rPr lang="ru-RU" sz="1800" dirty="0">
                          <a:effectLst/>
                          <a:latin typeface="roboto"/>
                        </a:rPr>
                        <a:t/>
                      </a:r>
                      <a:br>
                        <a:rPr lang="ru-RU" sz="1800" dirty="0">
                          <a:effectLst/>
                          <a:latin typeface="roboto"/>
                        </a:rPr>
                      </a:br>
                      <a:r>
                        <a:rPr lang="ru-RU" sz="1800" dirty="0">
                          <a:effectLst/>
                          <a:latin typeface="roboto"/>
                        </a:rPr>
                        <a:t/>
                      </a:r>
                      <a:br>
                        <a:rPr lang="ru-RU" sz="1800" dirty="0">
                          <a:effectLst/>
                          <a:latin typeface="roboto"/>
                        </a:rPr>
                      </a:br>
                      <a:r>
                        <a:rPr lang="ru-RU" sz="1800" i="1" dirty="0">
                          <a:effectLst/>
                          <a:latin typeface="roboto"/>
                        </a:rPr>
                        <a:t>Президент Российской Федерации В.В. Путин</a:t>
                      </a:r>
                      <a:endParaRPr lang="ru-RU" sz="1800" dirty="0">
                        <a:effectLst/>
                        <a:latin typeface="roboto"/>
                      </a:endParaRPr>
                    </a:p>
                  </a:txBody>
                  <a:tcPr marL="9344" marR="9344" marT="9344" marB="93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807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83700" y="3385295"/>
            <a:ext cx="12796098" cy="457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46449" y="4257099"/>
            <a:ext cx="846286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Постановление Главы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effectLst/>
                <a:latin typeface="roboto"/>
              </a:rPr>
              <a:t>Тетюшского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 муниципального района РТ от 08.07.2011 № 44 "Об организации работы «телефона доверия» в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effectLst/>
                <a:latin typeface="roboto"/>
              </a:rPr>
              <a:t>Тетюшском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 муниципальном районе":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(84373) 2-84-45 – Прокурор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effectLst/>
                <a:latin typeface="roboto"/>
              </a:rPr>
              <a:t>Тетюшского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 района старший советник юстиции Ильдар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effectLst/>
                <a:latin typeface="roboto"/>
              </a:rPr>
              <a:t>Гумярович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effectLst/>
                <a:latin typeface="roboto"/>
              </a:rPr>
              <a:t>Гайнуллин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(84373) 2-87-28 – отдел министерства внутренних дел России по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effectLst/>
                <a:latin typeface="roboto"/>
              </a:rPr>
              <a:t>Тетюшскому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 району;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(84373) 2-62-81 – советник Главы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effectLst/>
                <a:latin typeface="roboto"/>
              </a:rPr>
              <a:t>Тетюшского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 муниципального района;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(84373) 2-62-71 – ведущий специалист сектора кадрового обеспечения кадровой службы Исполнительного комитета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effectLst/>
                <a:latin typeface="roboto"/>
              </a:rPr>
              <a:t>Тетюшского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 муниципального района Светлана Владимировна Федорова.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e-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effectLst/>
                <a:latin typeface="roboto"/>
              </a:rPr>
              <a:t>mail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  <a:t>: Lenar.Nevmetov@tatar.ru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  <a:latin typeface="roboto"/>
              </a:rPr>
            </a:br>
            <a:endParaRPr kumimoji="0" lang="ru-RU" altLang="ru-RU" sz="12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8958204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</TotalTime>
  <Words>94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roboto</vt:lpstr>
      <vt:lpstr>Trebuchet MS</vt:lpstr>
      <vt:lpstr>Wingdings 3</vt:lpstr>
      <vt:lpstr>Аспект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ДЮСШ</dc:creator>
  <cp:lastModifiedBy>ДЮСШ</cp:lastModifiedBy>
  <cp:revision>1</cp:revision>
  <dcterms:created xsi:type="dcterms:W3CDTF">2019-04-18T06:04:00Z</dcterms:created>
  <dcterms:modified xsi:type="dcterms:W3CDTF">2019-04-18T06:08:38Z</dcterms:modified>
</cp:coreProperties>
</file>